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3" r:id="rId4"/>
    <p:sldId id="258" r:id="rId5"/>
    <p:sldId id="270" r:id="rId6"/>
    <p:sldId id="271" r:id="rId7"/>
    <p:sldId id="264" r:id="rId8"/>
    <p:sldId id="257" r:id="rId9"/>
    <p:sldId id="260" r:id="rId10"/>
    <p:sldId id="272" r:id="rId11"/>
    <p:sldId id="273" r:id="rId12"/>
    <p:sldId id="275" r:id="rId13"/>
    <p:sldId id="281" r:id="rId14"/>
    <p:sldId id="280" r:id="rId15"/>
    <p:sldId id="282" r:id="rId16"/>
    <p:sldId id="283" r:id="rId17"/>
    <p:sldId id="284" r:id="rId18"/>
    <p:sldId id="285" r:id="rId19"/>
    <p:sldId id="286" r:id="rId20"/>
    <p:sldId id="274" r:id="rId21"/>
    <p:sldId id="276" r:id="rId22"/>
    <p:sldId id="277" r:id="rId23"/>
    <p:sldId id="278" r:id="rId24"/>
    <p:sldId id="279" r:id="rId25"/>
    <p:sldId id="265" r:id="rId26"/>
    <p:sldId id="266" r:id="rId27"/>
    <p:sldId id="267" r:id="rId28"/>
    <p:sldId id="261" r:id="rId29"/>
    <p:sldId id="262" r:id="rId30"/>
    <p:sldId id="268" r:id="rId31"/>
    <p:sldId id="269" r:id="rId32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9" autoAdjust="0"/>
    <p:restoredTop sz="94660"/>
  </p:normalViewPr>
  <p:slideViewPr>
    <p:cSldViewPr snapToGrid="0">
      <p:cViewPr varScale="1">
        <p:scale>
          <a:sx n="87" d="100"/>
          <a:sy n="87" d="100"/>
        </p:scale>
        <p:origin x="131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8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3038-84AD-4707-8D37-FDFF198B41E0}" type="datetimeFigureOut">
              <a:rPr lang="zh-TW" altLang="en-US" smtClean="0"/>
              <a:t>2021/4/13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BD03-A29C-4D2F-9AF6-7976608F70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9471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3038-84AD-4707-8D37-FDFF198B41E0}" type="datetimeFigureOut">
              <a:rPr lang="zh-TW" altLang="en-US" smtClean="0"/>
              <a:t>2021/4/13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BD03-A29C-4D2F-9AF6-7976608F70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3159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3038-84AD-4707-8D37-FDFF198B41E0}" type="datetimeFigureOut">
              <a:rPr lang="zh-TW" altLang="en-US" smtClean="0"/>
              <a:t>2021/4/13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BD03-A29C-4D2F-9AF6-7976608F70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0616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3038-84AD-4707-8D37-FDFF198B41E0}" type="datetimeFigureOut">
              <a:rPr lang="zh-TW" altLang="en-US" smtClean="0"/>
              <a:t>2021/4/13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BD03-A29C-4D2F-9AF6-7976608F70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2327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3038-84AD-4707-8D37-FDFF198B41E0}" type="datetimeFigureOut">
              <a:rPr lang="zh-TW" altLang="en-US" smtClean="0"/>
              <a:t>2021/4/13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BD03-A29C-4D2F-9AF6-7976608F70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6389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3038-84AD-4707-8D37-FDFF198B41E0}" type="datetimeFigureOut">
              <a:rPr lang="zh-TW" altLang="en-US" smtClean="0"/>
              <a:t>2021/4/13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BD03-A29C-4D2F-9AF6-7976608F70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2970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3038-84AD-4707-8D37-FDFF198B41E0}" type="datetimeFigureOut">
              <a:rPr lang="zh-TW" altLang="en-US" smtClean="0"/>
              <a:t>2021/4/13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BD03-A29C-4D2F-9AF6-7976608F70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956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3038-84AD-4707-8D37-FDFF198B41E0}" type="datetimeFigureOut">
              <a:rPr lang="zh-TW" altLang="en-US" smtClean="0"/>
              <a:t>2021/4/13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BD03-A29C-4D2F-9AF6-7976608F70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9166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3038-84AD-4707-8D37-FDFF198B41E0}" type="datetimeFigureOut">
              <a:rPr lang="zh-TW" altLang="en-US" smtClean="0"/>
              <a:t>2021/4/13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BD03-A29C-4D2F-9AF6-7976608F70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8763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3038-84AD-4707-8D37-FDFF198B41E0}" type="datetimeFigureOut">
              <a:rPr lang="zh-TW" altLang="en-US" smtClean="0"/>
              <a:t>2021/4/13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BD03-A29C-4D2F-9AF6-7976608F70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2238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3038-84AD-4707-8D37-FDFF198B41E0}" type="datetimeFigureOut">
              <a:rPr lang="zh-TW" altLang="en-US" smtClean="0"/>
              <a:t>2021/4/13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BD03-A29C-4D2F-9AF6-7976608F70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9564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B3038-84AD-4707-8D37-FDFF198B41E0}" type="datetimeFigureOut">
              <a:rPr lang="zh-TW" altLang="en-US" smtClean="0"/>
              <a:t>2021/4/13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5BD03-A29C-4D2F-9AF6-7976608F70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0398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06669" y="1925514"/>
            <a:ext cx="7772400" cy="1865801"/>
          </a:xfrm>
        </p:spPr>
        <p:txBody>
          <a:bodyPr>
            <a:normAutofit/>
          </a:bodyPr>
          <a:lstStyle/>
          <a:p>
            <a:r>
              <a:rPr lang="en-US" altLang="zh-TW" b="1" dirty="0" smtClean="0"/>
              <a:t>Windows server</a:t>
            </a:r>
            <a:br>
              <a:rPr lang="en-US" altLang="zh-TW" b="1" dirty="0" smtClean="0"/>
            </a:br>
            <a:r>
              <a:rPr lang="zh-TW" altLang="en-US" b="1" dirty="0" smtClean="0"/>
              <a:t>測試與實戰報告</a:t>
            </a:r>
            <a:endParaRPr lang="zh-TW" altLang="en-US" b="1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63869" y="5035184"/>
            <a:ext cx="6858000" cy="987547"/>
          </a:xfrm>
        </p:spPr>
        <p:txBody>
          <a:bodyPr/>
          <a:lstStyle/>
          <a:p>
            <a:pPr algn="l"/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學生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algn="l"/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指導老師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偉大的恩師龍大大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685800" y="457173"/>
            <a:ext cx="487825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系統安全     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期中考報告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24655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1353" y="488218"/>
            <a:ext cx="8423031" cy="874589"/>
          </a:xfrm>
        </p:spPr>
        <p:txBody>
          <a:bodyPr>
            <a:normAutofit/>
          </a:bodyPr>
          <a:lstStyle/>
          <a:p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已完成的兩個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server 2019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353" y="1540817"/>
            <a:ext cx="8537331" cy="471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48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1353" y="488218"/>
            <a:ext cx="8423031" cy="874589"/>
          </a:xfrm>
        </p:spPr>
        <p:txBody>
          <a:bodyPr>
            <a:normAutofit fontScale="90000"/>
          </a:bodyPr>
          <a:lstStyle/>
          <a:p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已完成的兩個可互通 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server 2019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297" y="1870349"/>
            <a:ext cx="8472946" cy="438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63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err="1" smtClean="0"/>
              <a:t>Winodws</a:t>
            </a:r>
            <a:r>
              <a:rPr lang="en-US" altLang="zh-TW" sz="3200" dirty="0" smtClean="0"/>
              <a:t> server</a:t>
            </a:r>
            <a:r>
              <a:rPr lang="zh-TW" altLang="en-US" sz="3200" dirty="0" smtClean="0"/>
              <a:t>相關</a:t>
            </a:r>
            <a:r>
              <a:rPr lang="en-US" altLang="zh-TW" sz="3200" dirty="0" smtClean="0"/>
              <a:t> </a:t>
            </a:r>
            <a:r>
              <a:rPr lang="zh-TW" altLang="en-US" sz="3200" dirty="0" smtClean="0"/>
              <a:t>管理工具</a:t>
            </a:r>
          </a:p>
        </p:txBody>
      </p:sp>
    </p:spTree>
    <p:extLst>
      <p:ext uri="{BB962C8B-B14F-4D97-AF65-F5344CB8AC3E}">
        <p14:creationId xmlns:p14="http://schemas.microsoft.com/office/powerpoint/2010/main" val="1375451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6642588" cy="909759"/>
          </a:xfrm>
        </p:spPr>
        <p:txBody>
          <a:bodyPr/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Manager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管理畫面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3628" y="1368425"/>
            <a:ext cx="7690012" cy="501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15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9710" y="444257"/>
            <a:ext cx="8409843" cy="918551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Manager/</a:t>
            </a:r>
            <a:r>
              <a:rPr lang="en-US" altLang="zh-TW" dirty="0" smtClean="0"/>
              <a:t>Tools  </a:t>
            </a:r>
            <a:r>
              <a:rPr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有許多管理工具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101" y="1362808"/>
            <a:ext cx="8135223" cy="497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91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6185" y="365126"/>
            <a:ext cx="8897815" cy="698743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 </a:t>
            </a: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Manager =&gt;Tools</a:t>
            </a:r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=&gt;computer management 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466" y="1157408"/>
            <a:ext cx="8164915" cy="497082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708031" y="1723292"/>
            <a:ext cx="4651131" cy="40532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3409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9807" y="453048"/>
            <a:ext cx="8616462" cy="865797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management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Task Scheduler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663" y="1521067"/>
            <a:ext cx="7978273" cy="486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54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4977" y="365127"/>
            <a:ext cx="8651631" cy="769082"/>
          </a:xfrm>
        </p:spPr>
        <p:txBody>
          <a:bodyPr/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management/event viewer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345" y="1134209"/>
            <a:ext cx="7599239" cy="5542035"/>
          </a:xfrm>
          <a:prstGeom prst="rect">
            <a:avLst/>
          </a:prstGeom>
        </p:spPr>
      </p:pic>
      <p:sp>
        <p:nvSpPr>
          <p:cNvPr id="8" name="圓角矩形 7"/>
          <p:cNvSpPr/>
          <p:nvPr/>
        </p:nvSpPr>
        <p:spPr>
          <a:xfrm>
            <a:off x="589085" y="2470638"/>
            <a:ext cx="2101361" cy="3138854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4431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129" y="1306878"/>
            <a:ext cx="8178952" cy="4970829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246185" y="365126"/>
            <a:ext cx="8897815" cy="6987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 Manager =&gt;Tools =&gt;computer management 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3814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165231"/>
            <a:ext cx="9144000" cy="262890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9606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2804" y="303579"/>
            <a:ext cx="2562958" cy="909759"/>
          </a:xfrm>
        </p:spPr>
        <p:txBody>
          <a:bodyPr/>
          <a:lstStyle/>
          <a:p>
            <a:r>
              <a:rPr lang="en-US" altLang="zh-TW" dirty="0" smtClean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2804" y="1532428"/>
            <a:ext cx="8480181" cy="435133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啟動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10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 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hyper-V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</a:t>
            </a:r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hyper-V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執行兩個可互連的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server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2019</a:t>
            </a:r>
          </a:p>
          <a:p>
            <a:pPr marL="514350" indent="-514350">
              <a:buFont typeface="+mj-lt"/>
              <a:buAutoNum type="arabicPeriod"/>
            </a:pP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Winodws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server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相關 管理工具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 manager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使用技術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使用者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(USERS)|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群組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(GROUP)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建置與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管理 技術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檔案與資料夾設定與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管理 技術  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群組原則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(Group policy)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與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安全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設定 技術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IIS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安裝與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安全設定 技術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62911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7417" y="949570"/>
            <a:ext cx="8339504" cy="494935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Control Panel\System and Security\Administrative Tools</a:t>
            </a:r>
            <a:endParaRPr lang="zh-TW" altLang="en-US" sz="28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3664" y="1825625"/>
            <a:ext cx="5116672" cy="4351338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3868615" y="3727938"/>
            <a:ext cx="738554" cy="80889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6389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1464"/>
            <a:ext cx="7886700" cy="664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16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3288" y="853134"/>
            <a:ext cx="7134958" cy="600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63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60485" y="505804"/>
            <a:ext cx="8119974" cy="821835"/>
          </a:xfrm>
        </p:spPr>
        <p:txBody>
          <a:bodyPr>
            <a:norm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Resource Monitor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監控資源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540" y="1825625"/>
            <a:ext cx="781691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69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847" y="858471"/>
            <a:ext cx="8299875" cy="552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95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S</a:t>
            </a:r>
            <a:r>
              <a:rPr lang="en-US" altLang="zh-TW" sz="3200" dirty="0" smtClean="0"/>
              <a:t>erver </a:t>
            </a:r>
            <a:r>
              <a:rPr lang="en-US" altLang="zh-TW" sz="3200" dirty="0"/>
              <a:t>M</a:t>
            </a:r>
            <a:r>
              <a:rPr lang="en-US" altLang="zh-TW" sz="3200" dirty="0" smtClean="0"/>
              <a:t>anager</a:t>
            </a:r>
            <a:r>
              <a:rPr lang="zh-TW" altLang="en-US" sz="3200" dirty="0" smtClean="0"/>
              <a:t>使用技術</a:t>
            </a:r>
          </a:p>
        </p:txBody>
      </p:sp>
    </p:spTree>
    <p:extLst>
      <p:ext uri="{BB962C8B-B14F-4D97-AF65-F5344CB8AC3E}">
        <p14:creationId xmlns:p14="http://schemas.microsoft.com/office/powerpoint/2010/main" val="1816083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6642588" cy="909759"/>
          </a:xfrm>
        </p:spPr>
        <p:txBody>
          <a:bodyPr/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Manager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管理畫面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3628" y="1368425"/>
            <a:ext cx="7690012" cy="501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11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S</a:t>
            </a:r>
            <a:r>
              <a:rPr lang="en-US" altLang="zh-TW" sz="3200" dirty="0" smtClean="0"/>
              <a:t>erver </a:t>
            </a:r>
            <a:r>
              <a:rPr lang="en-US" altLang="zh-TW" sz="3200" dirty="0"/>
              <a:t>M</a:t>
            </a:r>
            <a:r>
              <a:rPr lang="en-US" altLang="zh-TW" sz="3200" dirty="0" smtClean="0"/>
              <a:t>anager</a:t>
            </a:r>
            <a:r>
              <a:rPr lang="zh-TW" altLang="en-US" sz="3200" dirty="0" smtClean="0"/>
              <a:t>使用技術</a:t>
            </a:r>
          </a:p>
        </p:txBody>
      </p:sp>
    </p:spTree>
    <p:extLst>
      <p:ext uri="{BB962C8B-B14F-4D97-AF65-F5344CB8AC3E}">
        <p14:creationId xmlns:p14="http://schemas.microsoft.com/office/powerpoint/2010/main" val="3800363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85605"/>
          </a:xfrm>
        </p:spPr>
        <p:txBody>
          <a:bodyPr/>
          <a:lstStyle/>
          <a:p>
            <a:r>
              <a:rPr lang="zh-TW" altLang="en-US" b="1" dirty="0" smtClean="0"/>
              <a:t>啟動 </a:t>
            </a:r>
            <a:r>
              <a:rPr lang="en-US" altLang="zh-TW" b="1" dirty="0" smtClean="0"/>
              <a:t>Server </a:t>
            </a:r>
            <a:r>
              <a:rPr lang="en-US" altLang="zh-TW" b="1" dirty="0"/>
              <a:t>Manager</a:t>
            </a:r>
            <a:endParaRPr lang="zh-TW" altLang="en-US" b="1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142" y="1764079"/>
            <a:ext cx="5506483" cy="4351338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3024554" y="2813538"/>
            <a:ext cx="738554" cy="98473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84101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Server Manager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5684" y="1825625"/>
            <a:ext cx="66726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366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/>
              <a:t>啟動</a:t>
            </a:r>
            <a:r>
              <a:rPr lang="en-US" altLang="zh-TW" sz="3200" dirty="0" smtClean="0"/>
              <a:t>windows 10</a:t>
            </a:r>
            <a:r>
              <a:rPr lang="zh-TW" altLang="en-US" sz="3200" dirty="0" smtClean="0"/>
              <a:t>的 </a:t>
            </a:r>
            <a:r>
              <a:rPr lang="en-US" altLang="zh-TW" sz="3200" dirty="0" err="1" smtClean="0"/>
              <a:t>hyper-V</a:t>
            </a:r>
            <a:endParaRPr lang="en-US" altLang="zh-TW" sz="3200" dirty="0"/>
          </a:p>
        </p:txBody>
      </p:sp>
    </p:spTree>
    <p:extLst>
      <p:ext uri="{BB962C8B-B14F-4D97-AF65-F5344CB8AC3E}">
        <p14:creationId xmlns:p14="http://schemas.microsoft.com/office/powerpoint/2010/main" val="33584198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/>
              <a:t>群組原則</a:t>
            </a:r>
            <a:r>
              <a:rPr lang="en-US" altLang="zh-TW" sz="3200" dirty="0" smtClean="0"/>
              <a:t>(Group policy)</a:t>
            </a:r>
            <a:r>
              <a:rPr lang="zh-TW" altLang="en-US" sz="3200" dirty="0" smtClean="0"/>
              <a:t>與安全設定 技術</a:t>
            </a:r>
            <a:endParaRPr lang="en-US" altLang="zh-TW" sz="3200" dirty="0" smtClean="0"/>
          </a:p>
          <a:p>
            <a:pPr algn="ctr"/>
            <a:r>
              <a:rPr lang="en-US" altLang="zh-TW" sz="3200" dirty="0" smtClean="0"/>
              <a:t>Local vs domain</a:t>
            </a:r>
            <a:endParaRPr lang="zh-TW" alt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664944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74589"/>
          </a:xfrm>
        </p:spPr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gp</a:t>
            </a:r>
            <a:r>
              <a:rPr lang="en-US" altLang="zh-TW" dirty="0" smtClean="0"/>
              <a:t>edit.exe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405" y="1477106"/>
            <a:ext cx="7838945" cy="487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2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安裝</a:t>
            </a:r>
            <a:r>
              <a:rPr lang="en-US" altLang="zh-TW" b="1" dirty="0" smtClean="0"/>
              <a:t>windows 10</a:t>
            </a:r>
            <a:r>
              <a:rPr lang="zh-TW" altLang="en-US" b="1" dirty="0" smtClean="0"/>
              <a:t>的 </a:t>
            </a:r>
            <a:r>
              <a:rPr lang="en-US" altLang="zh-TW" b="1" dirty="0" err="1" smtClean="0"/>
              <a:t>hyper-V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912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啟動</a:t>
            </a:r>
            <a:r>
              <a:rPr lang="en-US" altLang="zh-TW" b="1" dirty="0"/>
              <a:t>windows 10</a:t>
            </a:r>
            <a:r>
              <a:rPr lang="zh-TW" altLang="en-US" b="1" dirty="0"/>
              <a:t>的 </a:t>
            </a:r>
            <a:r>
              <a:rPr lang="en-US" altLang="zh-TW" b="1" dirty="0" err="1"/>
              <a:t>hyper-V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1476" y="1329808"/>
            <a:ext cx="5033093" cy="5316914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4167554" y="4642338"/>
            <a:ext cx="800100" cy="99353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4385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啟動的</a:t>
            </a:r>
            <a:r>
              <a:rPr lang="en-US" altLang="zh-TW" b="1" dirty="0" err="1" smtClean="0"/>
              <a:t>hyper-V</a:t>
            </a:r>
            <a:r>
              <a:rPr lang="zh-TW" altLang="en-US" b="1" dirty="0" smtClean="0"/>
              <a:t>畫面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0074" y="1421179"/>
            <a:ext cx="7047100" cy="512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28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/>
              <a:t>使用</a:t>
            </a:r>
            <a:r>
              <a:rPr lang="en-US" altLang="zh-TW" sz="3200" dirty="0" err="1" smtClean="0"/>
              <a:t>hyper-V</a:t>
            </a:r>
            <a:r>
              <a:rPr lang="zh-TW" altLang="en-US" sz="3200" dirty="0" smtClean="0"/>
              <a:t>執行</a:t>
            </a:r>
            <a:r>
              <a:rPr lang="zh-TW" alt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兩個</a:t>
            </a:r>
            <a:endParaRPr lang="en-US" altLang="zh-TW" sz="32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zh-TW" altLang="en-US" sz="3200" dirty="0" smtClean="0"/>
              <a:t>可互連的</a:t>
            </a:r>
            <a:r>
              <a:rPr lang="en-US" altLang="zh-TW" sz="3200" dirty="0" smtClean="0"/>
              <a:t>windows server 2019</a:t>
            </a:r>
          </a:p>
        </p:txBody>
      </p:sp>
    </p:spTree>
    <p:extLst>
      <p:ext uri="{BB962C8B-B14F-4D97-AF65-F5344CB8AC3E}">
        <p14:creationId xmlns:p14="http://schemas.microsoft.com/office/powerpoint/2010/main" val="4184436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5315" y="365127"/>
            <a:ext cx="8616462" cy="962512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使用</a:t>
            </a:r>
            <a:r>
              <a:rPr lang="en-US" altLang="zh-TW" sz="4000" dirty="0" err="1"/>
              <a:t>hyper-V</a:t>
            </a:r>
            <a:r>
              <a:rPr lang="zh-TW" altLang="en-US" sz="4000" dirty="0" smtClean="0"/>
              <a:t>執行</a:t>
            </a:r>
            <a:r>
              <a:rPr lang="en-US" altLang="zh-TW" sz="4000" dirty="0" smtClean="0"/>
              <a:t>windows </a:t>
            </a:r>
            <a:r>
              <a:rPr lang="en-US" altLang="zh-TW" sz="4000" dirty="0"/>
              <a:t>server </a:t>
            </a:r>
            <a:r>
              <a:rPr lang="en-US" altLang="zh-TW" sz="4000" dirty="0" smtClean="0"/>
              <a:t>2019</a:t>
            </a:r>
            <a:endParaRPr lang="zh-TW" altLang="en-US" sz="40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8189" y="1327639"/>
            <a:ext cx="7115334" cy="516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43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56089" y="215657"/>
            <a:ext cx="8348296" cy="892174"/>
          </a:xfrm>
        </p:spPr>
        <p:txBody>
          <a:bodyPr>
            <a:normAutofit fontScale="90000"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</a:t>
            </a:r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winver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確認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server 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版本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546" y="1257301"/>
            <a:ext cx="8452149" cy="488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330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</TotalTime>
  <Words>216</Words>
  <Application>Microsoft Office PowerPoint</Application>
  <PresentationFormat>如螢幕大小 (4:3)</PresentationFormat>
  <Paragraphs>42</Paragraphs>
  <Slides>31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6" baseType="lpstr">
      <vt:lpstr>新細明體</vt:lpstr>
      <vt:lpstr>Arial</vt:lpstr>
      <vt:lpstr>Calibri</vt:lpstr>
      <vt:lpstr>Calibri Light</vt:lpstr>
      <vt:lpstr>Office 佈景主題</vt:lpstr>
      <vt:lpstr>Windows server 測試與實戰報告</vt:lpstr>
      <vt:lpstr>agenda</vt:lpstr>
      <vt:lpstr>PowerPoint 簡報</vt:lpstr>
      <vt:lpstr>安裝windows 10的 hyper-V</vt:lpstr>
      <vt:lpstr>啟動windows 10的 hyper-V</vt:lpstr>
      <vt:lpstr>啟動的hyper-V畫面</vt:lpstr>
      <vt:lpstr>PowerPoint 簡報</vt:lpstr>
      <vt:lpstr>使用hyper-V執行windows server 2019</vt:lpstr>
      <vt:lpstr>使用winver確認windows server 版本</vt:lpstr>
      <vt:lpstr>已完成的兩個windows server 2019</vt:lpstr>
      <vt:lpstr>已完成的兩個可互通 windows server 2019</vt:lpstr>
      <vt:lpstr>PowerPoint 簡報</vt:lpstr>
      <vt:lpstr>Server Manager 管理畫面</vt:lpstr>
      <vt:lpstr>Server Manager/Tools  有許多管理工具</vt:lpstr>
      <vt:lpstr>Server Manager =&gt;Tools =&gt;computer management </vt:lpstr>
      <vt:lpstr>computer management/ Task Scheduler</vt:lpstr>
      <vt:lpstr>computer management/event viewer</vt:lpstr>
      <vt:lpstr>PowerPoint 簡報</vt:lpstr>
      <vt:lpstr>PowerPoint 簡報</vt:lpstr>
      <vt:lpstr>Control Panel\System and Security\Administrative Tools</vt:lpstr>
      <vt:lpstr>PowerPoint 簡報</vt:lpstr>
      <vt:lpstr>PowerPoint 簡報</vt:lpstr>
      <vt:lpstr>使用Resource Monitor 監控資源</vt:lpstr>
      <vt:lpstr>PowerPoint 簡報</vt:lpstr>
      <vt:lpstr>PowerPoint 簡報</vt:lpstr>
      <vt:lpstr>Server Manager 管理畫面</vt:lpstr>
      <vt:lpstr>PowerPoint 簡報</vt:lpstr>
      <vt:lpstr>啟動 Server Manager</vt:lpstr>
      <vt:lpstr>Server Manager</vt:lpstr>
      <vt:lpstr>PowerPoint 簡報</vt:lpstr>
      <vt:lpstr>使用gpedit.exe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owner</dc:creator>
  <cp:lastModifiedBy>owner</cp:lastModifiedBy>
  <cp:revision>14</cp:revision>
  <dcterms:created xsi:type="dcterms:W3CDTF">2021-04-13T01:27:55Z</dcterms:created>
  <dcterms:modified xsi:type="dcterms:W3CDTF">2021-04-13T02:48:48Z</dcterms:modified>
</cp:coreProperties>
</file>